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7/25/19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347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7/25/19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051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7/25/19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514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7/25/19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595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7/25/19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515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7/25/19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628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7/25/19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41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7/25/19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56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7/25/19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312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7/25/19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058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7/25/19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73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7/25/19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18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11" r:id="rId5"/>
    <p:sldLayoutId id="2147483705" r:id="rId6"/>
    <p:sldLayoutId id="2147483706" r:id="rId7"/>
    <p:sldLayoutId id="2147483707" r:id="rId8"/>
    <p:sldLayoutId id="2147483710" r:id="rId9"/>
    <p:sldLayoutId id="2147483708" r:id="rId10"/>
    <p:sldLayoutId id="214748370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0AF4F2BA-3C03-4E2C-8ABC-0949B61B3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id="{97596A22-C4DD-47E4-9D41-527141C47A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2396" b="13335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6B3B6F-2F40-4A8F-924E-6CC7890E29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dirty="0"/>
              <a:t>How to book 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A5F06D-1FBD-4F6D-AEAC-20878F0E3A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>
            <a:normAutofit fontScale="92500" lnSpcReduction="20000"/>
          </a:bodyPr>
          <a:lstStyle/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sz="4800" dirty="0"/>
              <a:t>Private Road Test</a:t>
            </a:r>
          </a:p>
        </p:txBody>
      </p:sp>
      <p:cxnSp>
        <p:nvCxnSpPr>
          <p:cNvPr id="17" name="Straight Connector 10">
            <a:extLst>
              <a:ext uri="{FF2B5EF4-FFF2-40B4-BE49-F238E27FC236}">
                <a16:creationId xmlns:a16="http://schemas.microsoft.com/office/drawing/2014/main" id="{A07787ED-5EDC-4C54-AD87-55B60D0FE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2">
            <a:extLst>
              <a:ext uri="{FF2B5EF4-FFF2-40B4-BE49-F238E27FC236}">
                <a16:creationId xmlns:a16="http://schemas.microsoft.com/office/drawing/2014/main" id="{B40A8CA7-7D5A-43B0-A1A0-B558ECA9E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944062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FF9C7-2154-4F2D-89E8-9443DB921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 : go to drivetest.ca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60CB38F-3788-4A8A-B103-6E69651B9F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963" y="2749597"/>
            <a:ext cx="10058400" cy="3048446"/>
          </a:xfrm>
        </p:spPr>
      </p:pic>
    </p:spTree>
    <p:extLst>
      <p:ext uri="{BB962C8B-B14F-4D97-AF65-F5344CB8AC3E}">
        <p14:creationId xmlns:p14="http://schemas.microsoft.com/office/powerpoint/2010/main" val="1358361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243CF-CD41-482D-9856-DE9B9D40E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use your email address and student drivers license and expiry date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10C2CC-BDF0-4911-8CB0-5F9C38FD34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208" y="2108200"/>
            <a:ext cx="5192785" cy="3760788"/>
          </a:xfrm>
        </p:spPr>
      </p:pic>
    </p:spTree>
    <p:extLst>
      <p:ext uri="{BB962C8B-B14F-4D97-AF65-F5344CB8AC3E}">
        <p14:creationId xmlns:p14="http://schemas.microsoft.com/office/powerpoint/2010/main" val="24986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50F42-6B93-4D82-AEF6-B85BAD61B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you will need to check your email and click the verify button.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8C647-3C1C-4673-936E-35918D21E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will open a new window.  On this page you will need to type in the drivers license and expiry date again and hit the green submit button.</a:t>
            </a:r>
          </a:p>
        </p:txBody>
      </p:sp>
    </p:spTree>
    <p:extLst>
      <p:ext uri="{BB962C8B-B14F-4D97-AF65-F5344CB8AC3E}">
        <p14:creationId xmlns:p14="http://schemas.microsoft.com/office/powerpoint/2010/main" val="96584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6E3A0-9F55-4A83-A4A3-CF9001ADC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 : select the class of license you are booking.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DA2E5F-63E2-4FB3-A199-7B21923E21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478" y="2108200"/>
            <a:ext cx="6308521" cy="3760788"/>
          </a:xfrm>
        </p:spPr>
      </p:pic>
    </p:spTree>
    <p:extLst>
      <p:ext uri="{BB962C8B-B14F-4D97-AF65-F5344CB8AC3E}">
        <p14:creationId xmlns:p14="http://schemas.microsoft.com/office/powerpoint/2010/main" val="341100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72252-5546-416E-84E0-553A157D5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5:  Do not click the add air brake to test box.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7A8C5A-6F79-4644-8660-ABF55BC26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365" y="2108200"/>
            <a:ext cx="6736360" cy="3760788"/>
          </a:xfrm>
        </p:spPr>
      </p:pic>
    </p:spTree>
    <p:extLst>
      <p:ext uri="{BB962C8B-B14F-4D97-AF65-F5344CB8AC3E}">
        <p14:creationId xmlns:p14="http://schemas.microsoft.com/office/powerpoint/2010/main" val="888592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13E45-BA6A-4AEB-A728-A35CF62A7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6: Scroll through the list until you find the location you want to book in.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CD03FE-BD92-4674-AA04-2BB0AAA234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985" y="2108200"/>
            <a:ext cx="5293453" cy="3760788"/>
          </a:xfrm>
        </p:spPr>
      </p:pic>
    </p:spTree>
    <p:extLst>
      <p:ext uri="{BB962C8B-B14F-4D97-AF65-F5344CB8AC3E}">
        <p14:creationId xmlns:p14="http://schemas.microsoft.com/office/powerpoint/2010/main" val="208441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3AB9C-0673-47C9-8F4F-AF4D0323F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7:  Click continue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FCB428-679E-4688-8C6D-8CB8DBEE3A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756" y="2108200"/>
            <a:ext cx="6031684" cy="3760788"/>
          </a:xfrm>
        </p:spPr>
      </p:pic>
    </p:spTree>
    <p:extLst>
      <p:ext uri="{BB962C8B-B14F-4D97-AF65-F5344CB8AC3E}">
        <p14:creationId xmlns:p14="http://schemas.microsoft.com/office/powerpoint/2010/main" val="2519259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BF77D-249C-4FE0-93AD-30911255E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Step 8: Find a date, the greyed out boxes are not available, click the arrows at the top to change months.  Available dates are white.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C34E0A-0D9E-4F62-A370-D84BFA0511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653" y="2108200"/>
            <a:ext cx="4756558" cy="3760788"/>
          </a:xfrm>
        </p:spPr>
      </p:pic>
    </p:spTree>
    <p:extLst>
      <p:ext uri="{BB962C8B-B14F-4D97-AF65-F5344CB8AC3E}">
        <p14:creationId xmlns:p14="http://schemas.microsoft.com/office/powerpoint/2010/main" val="437098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25901-4F55-4477-814E-D22E0E26F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9: Select a date.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6FD82E-7555-4B22-A1CE-874F9CA1BF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596" y="2108200"/>
            <a:ext cx="6069133" cy="3760788"/>
          </a:xfrm>
        </p:spPr>
      </p:pic>
    </p:spTree>
    <p:extLst>
      <p:ext uri="{BB962C8B-B14F-4D97-AF65-F5344CB8AC3E}">
        <p14:creationId xmlns:p14="http://schemas.microsoft.com/office/powerpoint/2010/main" val="781269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71C7C-1C23-4A4A-A138-2E1453D2A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10:  Selected date turns blue, hit continue.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BCC6D5-6D5E-443B-A792-DB32E79FC7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596" y="2108200"/>
            <a:ext cx="6069133" cy="3760788"/>
          </a:xfrm>
        </p:spPr>
      </p:pic>
    </p:spTree>
    <p:extLst>
      <p:ext uri="{BB962C8B-B14F-4D97-AF65-F5344CB8AC3E}">
        <p14:creationId xmlns:p14="http://schemas.microsoft.com/office/powerpoint/2010/main" val="3748617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7DCC7-8300-4758-9A88-E2C1B1BAA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11:  Select the time you would like.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6E56DE-2CB0-4F38-83D9-461805B3E1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859" y="2108200"/>
            <a:ext cx="7266607" cy="3760788"/>
          </a:xfrm>
        </p:spPr>
      </p:pic>
    </p:spTree>
    <p:extLst>
      <p:ext uri="{BB962C8B-B14F-4D97-AF65-F5344CB8AC3E}">
        <p14:creationId xmlns:p14="http://schemas.microsoft.com/office/powerpoint/2010/main" val="1465433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3D802-5F56-43DD-A9B0-A99914747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12: Click continue.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73C9C1-988C-4201-AEA2-B93BA82B94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859" y="2108200"/>
            <a:ext cx="7266607" cy="3760788"/>
          </a:xfrm>
        </p:spPr>
      </p:pic>
    </p:spTree>
    <p:extLst>
      <p:ext uri="{BB962C8B-B14F-4D97-AF65-F5344CB8AC3E}">
        <p14:creationId xmlns:p14="http://schemas.microsoft.com/office/powerpoint/2010/main" val="2168914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3EEA6-4F3D-4B5C-B341-893D138F2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13:  Check the check here box.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8348C-2E3C-4836-8D43-0EFAFCE85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Submit will then turn green.  Click that and a confirmation screen will appear and you will get a confirmation email.</a:t>
            </a:r>
          </a:p>
        </p:txBody>
      </p:sp>
    </p:spTree>
    <p:extLst>
      <p:ext uri="{BB962C8B-B14F-4D97-AF65-F5344CB8AC3E}">
        <p14:creationId xmlns:p14="http://schemas.microsoft.com/office/powerpoint/2010/main" val="424946757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">
      <a:dk1>
        <a:srgbClr val="000000"/>
      </a:dk1>
      <a:lt1>
        <a:srgbClr val="FFFFFF"/>
      </a:lt1>
      <a:dk2>
        <a:srgbClr val="413324"/>
      </a:dk2>
      <a:lt2>
        <a:srgbClr val="E4E2E8"/>
      </a:lt2>
      <a:accent1>
        <a:srgbClr val="88AD44"/>
      </a:accent1>
      <a:accent2>
        <a:srgbClr val="ABA439"/>
      </a:accent2>
      <a:accent3>
        <a:srgbClr val="C38A4D"/>
      </a:accent3>
      <a:accent4>
        <a:srgbClr val="B1473B"/>
      </a:accent4>
      <a:accent5>
        <a:srgbClr val="C34D72"/>
      </a:accent5>
      <a:accent6>
        <a:srgbClr val="B13B91"/>
      </a:accent6>
      <a:hlink>
        <a:srgbClr val="C95D6C"/>
      </a:hlink>
      <a:folHlink>
        <a:srgbClr val="7F7F7F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219</Words>
  <Application>Microsoft Office PowerPoint</Application>
  <PresentationFormat>Widescreen</PresentationFormat>
  <Paragraphs>25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Calibri Light</vt:lpstr>
      <vt:lpstr>RetrospectVTI</vt:lpstr>
      <vt:lpstr> How to book a</vt:lpstr>
      <vt:lpstr>Step 1 : go to drivetest.ca</vt:lpstr>
      <vt:lpstr>Step 2: use your email address and student drivers license and expiry date</vt:lpstr>
      <vt:lpstr>Step 3: you will need to check your email and click the verify button.</vt:lpstr>
      <vt:lpstr>Step 4 : select the class of license you are booking.</vt:lpstr>
      <vt:lpstr>Step 5:  Do not click the add air brake to test box.</vt:lpstr>
      <vt:lpstr>Step 6: Scroll through the list until you find the location you want to book in.</vt:lpstr>
      <vt:lpstr>Step 7:  Click continue</vt:lpstr>
      <vt:lpstr>Step 8: Find a date, the greyed out boxes are not available, click the arrows at the top to change months.  Available dates are white.</vt:lpstr>
      <vt:lpstr>Step 9: Select a date.</vt:lpstr>
      <vt:lpstr>Step 10:  Selected date turns blue, hit continue.</vt:lpstr>
      <vt:lpstr>Step 11:  Select the time you would like.</vt:lpstr>
      <vt:lpstr>Step 12: Click continue.</vt:lpstr>
      <vt:lpstr>Step 13:  Check the check here box.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book a</dc:title>
  <dc:creator>OTDS</dc:creator>
  <cp:lastModifiedBy>OTDS</cp:lastModifiedBy>
  <cp:revision>3</cp:revision>
  <dcterms:created xsi:type="dcterms:W3CDTF">2019-07-25T18:09:22Z</dcterms:created>
  <dcterms:modified xsi:type="dcterms:W3CDTF">2019-07-25T18:54:06Z</dcterms:modified>
</cp:coreProperties>
</file>